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4FBB92-5B84-4080-8F88-1C953915F097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F93953-B52C-4254-AF31-910040BAA45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229600" cy="1828800"/>
          </a:xfrm>
        </p:spPr>
        <p:txBody>
          <a:bodyPr>
            <a:normAutofit/>
          </a:bodyPr>
          <a:lstStyle/>
          <a:p>
            <a:r>
              <a:rPr lang="en-US" sz="7200" dirty="0" err="1" smtClean="0"/>
              <a:t>Zoot</a:t>
            </a:r>
            <a:r>
              <a:rPr lang="en-US" sz="7200" dirty="0" smtClean="0"/>
              <a:t> Suits 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The, </a:t>
            </a:r>
            <a:r>
              <a:rPr lang="en-US" dirty="0" err="1" smtClean="0"/>
              <a:t>Mik</a:t>
            </a:r>
            <a:r>
              <a:rPr lang="en-US" dirty="0" smtClean="0"/>
              <a:t> Kloss</a:t>
            </a:r>
            <a:endParaRPr lang="en-US" dirty="0"/>
          </a:p>
        </p:txBody>
      </p:sp>
      <p:pic>
        <p:nvPicPr>
          <p:cNvPr id="23554" name="Picture 2" descr="http://images.buycostumes.com/mgen/merchandiser/205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362200"/>
            <a:ext cx="4305300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Pre-view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</a:p>
          <a:p>
            <a:r>
              <a:rPr lang="en-US" dirty="0" smtClean="0"/>
              <a:t>What?</a:t>
            </a:r>
          </a:p>
          <a:p>
            <a:r>
              <a:rPr lang="en-US" dirty="0" smtClean="0"/>
              <a:t>When?</a:t>
            </a:r>
          </a:p>
          <a:p>
            <a:r>
              <a:rPr lang="en-US" dirty="0" smtClean="0"/>
              <a:t>Where?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28674" name="Picture 2" descr="http://www.walkdontrunthebook.com/gallery/images/eddie_zoot_s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447799"/>
            <a:ext cx="4800600" cy="5169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Wore </a:t>
            </a:r>
            <a:r>
              <a:rPr lang="en-US" dirty="0" err="1" smtClean="0"/>
              <a:t>Zoot</a:t>
            </a:r>
            <a:r>
              <a:rPr lang="en-US" dirty="0" smtClean="0"/>
              <a:t> Suits?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African </a:t>
            </a:r>
            <a:r>
              <a:rPr lang="en-US" dirty="0" smtClean="0"/>
              <a:t>Americans </a:t>
            </a:r>
          </a:p>
          <a:p>
            <a:r>
              <a:rPr lang="en-US" dirty="0" smtClean="0"/>
              <a:t>Mexican Americans </a:t>
            </a:r>
          </a:p>
          <a:p>
            <a:r>
              <a:rPr lang="en-US" dirty="0" smtClean="0"/>
              <a:t>Puerto Ricans</a:t>
            </a:r>
          </a:p>
          <a:p>
            <a:r>
              <a:rPr lang="en-US" dirty="0" smtClean="0"/>
              <a:t>Italian Americans</a:t>
            </a:r>
          </a:p>
          <a:p>
            <a:r>
              <a:rPr lang="en-US" dirty="0" smtClean="0"/>
              <a:t>Filipino Americans </a:t>
            </a:r>
            <a:endParaRPr lang="en-US" dirty="0"/>
          </a:p>
        </p:txBody>
      </p:sp>
      <p:pic>
        <p:nvPicPr>
          <p:cNvPr id="27650" name="Picture 2" descr="http://www.francescofrancavilla.com/images/blog/pulp_comics_frankenstein_mob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295400"/>
            <a:ext cx="3590925" cy="499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Zoot</a:t>
            </a:r>
            <a:r>
              <a:rPr lang="en-US" dirty="0" smtClean="0"/>
              <a:t> Suit?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/>
              <a:t>igh-</a:t>
            </a:r>
            <a:r>
              <a:rPr lang="en-US" dirty="0" err="1" smtClean="0"/>
              <a:t>waisted</a:t>
            </a:r>
            <a:r>
              <a:rPr lang="en-US" dirty="0" smtClean="0"/>
              <a:t>, wide-legged, tight-cuffed pegged trousers </a:t>
            </a:r>
            <a:endParaRPr lang="en-US" dirty="0" smtClean="0"/>
          </a:p>
          <a:p>
            <a:r>
              <a:rPr lang="en-US" dirty="0" smtClean="0"/>
              <a:t>L</a:t>
            </a:r>
            <a:r>
              <a:rPr lang="en-US" dirty="0" smtClean="0"/>
              <a:t>ong </a:t>
            </a:r>
            <a:r>
              <a:rPr lang="en-US" dirty="0" smtClean="0"/>
              <a:t>coat </a:t>
            </a:r>
            <a:endParaRPr lang="en-US" dirty="0" smtClean="0"/>
          </a:p>
          <a:p>
            <a:r>
              <a:rPr lang="en-US" dirty="0" smtClean="0"/>
              <a:t>W</a:t>
            </a:r>
            <a:r>
              <a:rPr lang="en-US" dirty="0" smtClean="0"/>
              <a:t>ide </a:t>
            </a:r>
            <a:r>
              <a:rPr lang="en-US" dirty="0" smtClean="0"/>
              <a:t>lapels and wide padded shoulders. </a:t>
            </a:r>
            <a:endParaRPr lang="en-US" dirty="0" smtClean="0"/>
          </a:p>
          <a:p>
            <a:r>
              <a:rPr lang="en-US" dirty="0" smtClean="0"/>
              <a:t>F</a:t>
            </a:r>
            <a:r>
              <a:rPr lang="en-US" dirty="0" smtClean="0"/>
              <a:t>elt </a:t>
            </a:r>
            <a:r>
              <a:rPr lang="en-US" dirty="0" smtClean="0"/>
              <a:t>hat with a long </a:t>
            </a:r>
            <a:r>
              <a:rPr lang="en-US" dirty="0" smtClean="0"/>
              <a:t>feather</a:t>
            </a:r>
          </a:p>
          <a:p>
            <a:r>
              <a:rPr lang="en-US" dirty="0" smtClean="0"/>
              <a:t>P</a:t>
            </a:r>
            <a:r>
              <a:rPr lang="en-US" dirty="0" smtClean="0"/>
              <a:t>ointy</a:t>
            </a:r>
            <a:r>
              <a:rPr lang="en-US" dirty="0" smtClean="0"/>
              <a:t>, French-style shoes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http://images.buycostumes.com/mgen/merchandiser/17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did </a:t>
            </a:r>
            <a:r>
              <a:rPr lang="en-US" dirty="0" err="1" smtClean="0"/>
              <a:t>Zoot</a:t>
            </a:r>
            <a:r>
              <a:rPr lang="en-US" dirty="0" smtClean="0"/>
              <a:t> Suits come around?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Originated in the late 20’s early 30’s</a:t>
            </a:r>
          </a:p>
          <a:p>
            <a:endParaRPr lang="en-US" dirty="0" smtClean="0"/>
          </a:p>
        </p:txBody>
      </p:sp>
      <p:pic>
        <p:nvPicPr>
          <p:cNvPr id="30722" name="Picture 2" descr="http://www.bilerico.com/2009/10/mobster_cd1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5991225" cy="4125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they Originate?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Zoot</a:t>
            </a:r>
            <a:r>
              <a:rPr lang="en-US" dirty="0" smtClean="0"/>
              <a:t> Suits actually originated in England, and were quickly adopted by Mobsters and other Wealthy Americans.</a:t>
            </a:r>
            <a:endParaRPr lang="en-US" dirty="0"/>
          </a:p>
        </p:txBody>
      </p:sp>
      <p:pic>
        <p:nvPicPr>
          <p:cNvPr id="32770" name="Picture 2" descr="http://www.mauituxedo.com/White-Black_Zoot_S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609850"/>
            <a:ext cx="2719527" cy="424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Zoot</a:t>
            </a:r>
            <a:r>
              <a:rPr lang="en-US" dirty="0" smtClean="0"/>
              <a:t> Suits?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Zoot</a:t>
            </a:r>
            <a:r>
              <a:rPr lang="en-US" dirty="0" smtClean="0"/>
              <a:t> Suits actually showed when somebody had a lot of money.</a:t>
            </a:r>
          </a:p>
          <a:p>
            <a:r>
              <a:rPr lang="en-US" dirty="0" smtClean="0"/>
              <a:t>Often wore to formal parties by the wealthy.</a:t>
            </a:r>
          </a:p>
          <a:p>
            <a:r>
              <a:rPr lang="en-US" dirty="0" smtClean="0"/>
              <a:t>Wore more often than normal by Gangsters.</a:t>
            </a:r>
            <a:endParaRPr lang="en-US" dirty="0"/>
          </a:p>
        </p:txBody>
      </p:sp>
      <p:pic>
        <p:nvPicPr>
          <p:cNvPr id="31746" name="Picture 2" descr="http://www.museum.state.il.us/exhibits/changing/helm/images/zoot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479800"/>
            <a:ext cx="2656073" cy="337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Any Questions???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138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Zoot Suits </vt:lpstr>
      <vt:lpstr>                     Pre-view</vt:lpstr>
      <vt:lpstr>Who Wore Zoot Suits?</vt:lpstr>
      <vt:lpstr>What is a Zoot Suit?</vt:lpstr>
      <vt:lpstr>Slide 5</vt:lpstr>
      <vt:lpstr>When did Zoot Suits come around?</vt:lpstr>
      <vt:lpstr>Where did they Originate?</vt:lpstr>
      <vt:lpstr>Why Zoot Suits?</vt:lpstr>
      <vt:lpstr>Any Questions???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kloss</dc:creator>
  <cp:lastModifiedBy>steve kloss</cp:lastModifiedBy>
  <cp:revision>6</cp:revision>
  <dcterms:created xsi:type="dcterms:W3CDTF">2009-11-04T01:41:34Z</dcterms:created>
  <dcterms:modified xsi:type="dcterms:W3CDTF">2009-11-04T03:14:24Z</dcterms:modified>
</cp:coreProperties>
</file>